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Lillesand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64482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7584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6986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3353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7140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6028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52352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2019-12-17T15:09:41Z</dcterms:modified>
</cp:coreProperties>
</file>