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Lillesand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899009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20970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04080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40957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8339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3 298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56790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93631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2 096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2019-12-18T16:50:10Z</dcterms:modified>
</cp:coreProperties>
</file>