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293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2979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1700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7205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0536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7171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5823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2019-12-17T15:09:33Z</dcterms:modified>
</cp:coreProperties>
</file>