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Froland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3745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49340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6927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70867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037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081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7404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2019-12-18T16:50:03Z</dcterms:modified>
</cp:coreProperties>
</file>