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Tvedestrand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5153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3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2323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747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6659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6693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2077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2019-12-17T15:09:26Z</dcterms:modified>
</cp:coreProperties>
</file>