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1743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3806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3575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7775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896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496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293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2019-12-18T16:49:55Z</dcterms:modified>
</cp:coreProperties>
</file>