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Vegårshei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37721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06290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4477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0841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01476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97256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45389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2019-12-17T15:09:19Z</dcterms:modified>
</cp:coreProperties>
</file>