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Vegårshei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549007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20981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02445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5935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799739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35234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00699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2019-12-18T16:49:48Z</dcterms:modified>
</cp:coreProperties>
</file>