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Gjerstad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7338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636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8128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9826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8275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6490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6244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2019-12-17T15:09:12Z</dcterms:modified>
</cp:coreProperties>
</file>