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Gjerstad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0769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6804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4206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9909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625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4476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4611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2019-12-18T16:49:41Z</dcterms:modified>
</cp:coreProperties>
</file>