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7822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180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2931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7764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9343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284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0920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2019-12-18T16:49:35Z</dcterms:modified>
</cp:coreProperties>
</file>