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Arendal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2172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696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794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5335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530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0752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2278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2019-12-17T15:09:05Z</dcterms:modified>
</cp:coreProperties>
</file>