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Grimstad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717660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3 708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14 592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7 351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15 136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223190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240554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414121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15 136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43495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15 136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15 136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15 136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15 136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255637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2 214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12 610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916376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2 671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771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11 695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670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2019-12-17T15:08:57Z</dcterms:modified>
</cp:coreProperties>
</file>