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7451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01226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3669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2795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8554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613079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3863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2019-12-18T16:49:28Z</dcterms:modified>
</cp:coreProperties>
</file>