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Risør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758241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1 369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374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548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365435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356450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183010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1 369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626369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1 369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1 369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1 369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1 369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30355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374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995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377341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661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548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663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2019-12-17T15:08:50Z</dcterms:modified>
</cp:coreProperties>
</file>