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Risør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5200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6342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9405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6025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3783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6593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4236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2019-12-18T16:49:21Z</dcterms:modified>
</cp:coreProperties>
</file>