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Tokke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533428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75409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01308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025371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0685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97214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895645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2019-12-18T16:49:15Z</dcterms:modified>
</cp:coreProperties>
</file>