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Tokke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6827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9919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10988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452136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622278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40470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05898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2019-12-17T15:08:43Z</dcterms:modified>
</cp:coreProperties>
</file>