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0199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549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9215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1510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9542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5348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0071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2019-12-18T16:49:08Z</dcterms:modified>
</cp:coreProperties>
</file>