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29258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5486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10164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64187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37461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44931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54065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2019-12-17T15:08:35Z</dcterms:modified>
</cp:coreProperties>
</file>