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Kragerø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5628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74840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31672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43342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4269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31362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8071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2019-12-17T15:08:27Z</dcterms:modified>
</cp:coreProperties>
</file>