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Kragerø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2596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8349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53059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7370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2167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8027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2633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2019-12-18T16:49:01Z</dcterms:modified>
</cp:coreProperties>
</file>