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Bamble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2257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20649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30280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9281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7385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7372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238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2019-12-18T16:48:54Z</dcterms:modified>
</cp:coreProperties>
</file>