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Bamble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7950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420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2414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86035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76527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13736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5769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2019-12-17T15:08:20Z</dcterms:modified>
</cp:coreProperties>
</file>