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Vestfold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30403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22 781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23 531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10 450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30 197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6805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586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9207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30 197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26859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26 128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26 128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30 197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3514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12 048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8611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20 301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9 245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2019-12-17T14:52:58Z</dcterms:modified>
</cp:coreProperties>
</file>