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99205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23 531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30 197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0671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700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5609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30 197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3766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3110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9579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20 301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2019-12-18T16:21:50Z</dcterms:modified>
</cp:coreProperties>
</file>