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Færder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624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3406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1581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3145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5562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2503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537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2019-12-17T15:08:13Z</dcterms:modified>
</cp:coreProperties>
</file>