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Færder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654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3445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6193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261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6622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9139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815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2019-12-18T16:48:47Z</dcterms:modified>
</cp:coreProperties>
</file>