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0644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3974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3430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5327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5281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0509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730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2019-12-17T15:08:06Z</dcterms:modified>
</cp:coreProperties>
</file>