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184187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471615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849168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75098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275858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170896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800750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2019-12-18T16:48:41Z</dcterms:modified>
</cp:coreProperties>
</file>