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Holmestrand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5365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7092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380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9072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50890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6347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712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2019-12-17T15:07:59Z</dcterms:modified>
</cp:coreProperties>
</file>