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Holmestrand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430458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388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383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354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406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752220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338627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858064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599939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562890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178281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2019-12-18T16:48:34Z</dcterms:modified>
</cp:coreProperties>
</file>