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612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658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17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768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1329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6793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3034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2019-12-17T15:07:52Z</dcterms:modified>
</cp:coreProperties>
</file>