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8187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5365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5133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4235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247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1643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0263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2019-12-18T16:48:27Z</dcterms:modified>
</cp:coreProperties>
</file>