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Larvik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42151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715009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363188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96428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53595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2 886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51018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59309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2 628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2019-12-18T16:48:21Z</dcterms:modified>
</cp:coreProperties>
</file>