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Larvik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97174583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2 696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2 675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1 305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211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208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2 886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20108257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51118130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45889182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2 886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15.10.2019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13541267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2 886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2 886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2 886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65690709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2 146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304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436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77387039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2 628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258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667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2019-12-17T15:07:45Z</dcterms:modified>
</cp:coreProperties>
</file>