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Svelvik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63275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5 607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90828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051479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28160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5 607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68820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5 607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851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05901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2019-12-18T16:48:14Z</dcterms:modified>
</cp:coreProperties>
</file>