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Svelvik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059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8439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670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9495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0257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5573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2104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2019-12-17T15:07:38Z</dcterms:modified>
</cp:coreProperties>
</file>