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71489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2820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7466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24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251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0225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1457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2019-12-18T16:48:07Z</dcterms:modified>
</cp:coreProperties>
</file>