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182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0031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6716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8471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8402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777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5649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2019-12-17T15:07:31Z</dcterms:modified>
</cp:coreProperties>
</file>