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Tønsberg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73558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1 738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284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327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8328239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44762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31375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56508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2 022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702969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91528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1 940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2019-12-17T15:07:24Z</dcterms:modified>
</cp:coreProperties>
</file>