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50985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04790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57071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113190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551273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783555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73054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2019-12-18T16:48:01Z</dcterms:modified>
</cp:coreProperties>
</file>