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2223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8588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261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622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2585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724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0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2019-12-18T16:47:54Z</dcterms:modified>
</cp:coreProperties>
</file>