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674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5915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6781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909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8715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1519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4778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2019-12-17T15:07:17Z</dcterms:modified>
</cp:coreProperties>
</file>