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Buskerud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398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79 980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119 732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128 678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2429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84573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36342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129 647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44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57 147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94 096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129 364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138 788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3591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34 463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8 986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86 198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442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49 385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69 930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2019-12-18T16:21:44Z</dcterms:modified>
</cp:coreProperties>
</file>