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Buskerud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0263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80 147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119 933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54 418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130 627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9140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11309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8857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131 597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8885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57 147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94 096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129 364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138 788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1172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8 986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88 147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9742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49 552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71 712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2019-12-17T14:52:16Z</dcterms:modified>
</cp:coreProperties>
</file>