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Rollag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4689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1929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0662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8848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7334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8990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6147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2019-12-17T15:07:10Z</dcterms:modified>
</cp:coreProperties>
</file>