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7387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3311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7511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5420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0364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128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063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2019-12-18T16:47:48Z</dcterms:modified>
</cp:coreProperties>
</file>