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486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3037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1900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2119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8231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047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2489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2019-12-17T15:07:03Z</dcterms:modified>
</cp:coreProperties>
</file>