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Hurum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4291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29306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5821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08692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8709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8092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1541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2019-12-18T16:47:41Z</dcterms:modified>
</cp:coreProperties>
</file>