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Røyken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30311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3955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3655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3670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366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6698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9400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2019-12-18T16:47:35Z</dcterms:modified>
</cp:coreProperties>
</file>