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Røyken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7216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0262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2151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2282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4990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1629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0466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2019-12-17T15:06:56Z</dcterms:modified>
</cp:coreProperties>
</file>