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71349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6627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1688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0337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5032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4 881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7 786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1012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0308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2019-12-17T15:06:49Z</dcterms:modified>
</cp:coreProperties>
</file>