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1192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9992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9945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3972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766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4 881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7 786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5761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8392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2019-12-18T16:47:28Z</dcterms:modified>
</cp:coreProperties>
</file>