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Nedre Eiker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70152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9 769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6990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18647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13943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10 380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31728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10 380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2870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23970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8 089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2019-12-17T15:06:42Z</dcterms:modified>
</cp:coreProperties>
</file>