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Nedre Eiker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9518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2539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0061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1074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777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8636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4806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2019-12-18T16:47:22Z</dcterms:modified>
</cp:coreProperties>
</file>