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Øvre Eiker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965391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64986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18947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01624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63799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3 904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8841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09341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2019-12-17T15:06:35Z</dcterms:modified>
</cp:coreProperties>
</file>