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Øvre Eiker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8185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85856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94701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35506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2587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1824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3318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2019-12-18T16:47:16Z</dcterms:modified>
</cp:coreProperties>
</file>