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714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6724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6354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8265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816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3263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2821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2019-12-17T15:06:28Z</dcterms:modified>
</cp:coreProperties>
</file>