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Modum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81621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90179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65997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97113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5766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3 969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349762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59815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2019-12-18T16:47:09Z</dcterms:modified>
</cp:coreProperties>
</file>