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4239308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81897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20321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14025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679494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251433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804982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2019-12-18T16:46:56Z</dcterms:modified>
</cp:coreProperties>
</file>