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Gol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757338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333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1 029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897959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033340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5766892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1 029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98471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90148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39424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659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2019-12-17T15:06:14Z</dcterms:modified>
</cp:coreProperties>
</file>