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707890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36857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86606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42740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841067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35378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0656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2019-12-17T15:06:07Z</dcterms:modified>
</cp:coreProperties>
</file>