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64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470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42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043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200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6874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7377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2019-12-18T16:46:50Z</dcterms:modified>
</cp:coreProperties>
</file>