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Hole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1678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0465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7340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9356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0640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2633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85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2019-12-17T15:06:01Z</dcterms:modified>
</cp:coreProperties>
</file>