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3372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1225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3392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9159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7817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5839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9593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2019-12-18T16:46:43Z</dcterms:modified>
</cp:coreProperties>
</file>