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Ringerike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036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9 725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12 149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13 225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69853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890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54452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13 225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7570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10 747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15 949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9238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66604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2019-12-18T16:46:36Z</dcterms:modified>
</cp:coreProperties>
</file>