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Ringerike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910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4949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7890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6477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2796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15 949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710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816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2019-12-17T15:05:54Z</dcterms:modified>
</cp:coreProperties>
</file>