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Kongsberg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15989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65644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64920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30095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83009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1 661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03798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85603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2019-12-17T15:05:47Z</dcterms:modified>
</cp:coreProperties>
</file>