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Kongsberg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60402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457917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03772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8854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31086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1 661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02389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80096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2019-12-18T16:46:30Z</dcterms:modified>
</cp:coreProperties>
</file>