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Drammen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63823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44 880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78 969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32 115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37 935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79 818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1821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360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1403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79 818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03241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41 536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46 195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79 818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86 520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9454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16 588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5 089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58 141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51630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23 518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49 229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2019-12-18T16:46:24Z</dcterms:modified>
</cp:coreProperties>
</file>