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Drammen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69709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44 880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78 969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32 115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37 935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79 818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51412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53046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47285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79 818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75005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41 536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46 195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79 818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86 520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3470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16 588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58 141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99713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23 518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49 229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2019-12-17T15:05:41Z</dcterms:modified>
</cp:coreProperties>
</file>