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895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904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566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8260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94 155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3442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79 044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85 325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89 289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828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8211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52 594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2019-12-18T16:21:37Z</dcterms:modified>
</cp:coreProperties>
</file>