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902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1555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9678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805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94 155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0302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79 044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85 325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89 289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1921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4676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52 594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2019-12-17T14:51:45Z</dcterms:modified>
</cp:coreProperties>
</file>