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Vang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55961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22 781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33 223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31 731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33 223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834582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51169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91525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33 223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2952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33 223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33 223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33 223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94167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17 734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97092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10 806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17 279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2019-12-17T15:05:34Z</dcterms:modified>
</cp:coreProperties>
</file>