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546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2354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7473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6372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4433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143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983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2019-12-18T16:46:17Z</dcterms:modified>
</cp:coreProperties>
</file>