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Øystre Slidre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620148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649924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692441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266423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2 005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5989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2 005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2 005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2 005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2 005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373450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06221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1 642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2019-12-18T16:46:11Z</dcterms:modified>
</cp:coreProperties>
</file>