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3235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8204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0648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7502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3694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7019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0694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2019-12-17T15:05:27Z</dcterms:modified>
</cp:coreProperties>
</file>