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6160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228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7340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9177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2399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8796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313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2019-12-18T16:46:04Z</dcterms:modified>
</cp:coreProperties>
</file>