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58316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2202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2436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4607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5431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0751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1467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2019-12-17T15:05:20Z</dcterms:modified>
</cp:coreProperties>
</file>