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Nord-Aurdal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17342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504680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5837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6114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21290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3133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684962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2019-12-18T16:45:58Z</dcterms:modified>
</cp:coreProperties>
</file>