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1473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4050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6720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3753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1099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7611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49259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2019-12-17T15:05:13Z</dcterms:modified>
</cp:coreProperties>
</file>