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185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69798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226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6867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405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4962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2720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2019-12-17T15:05:00Z</dcterms:modified>
</cp:coreProperties>
</file>