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Østre Toten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4304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8245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4605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6480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830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7296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7891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2019-12-18T16:28:06Z</dcterms:modified>
</cp:coreProperties>
</file>