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Gausdal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70410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723481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895332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908072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08269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92125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6568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2019-12-17T15:04:53Z</dcterms:modified>
</cp:coreProperties>
</file>