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Gausdal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223926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562216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426577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872207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035187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581998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8833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2019-12-18T16:27:59Z</dcterms:modified>
</cp:coreProperties>
</file>