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Sel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03026694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1 731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1 702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1 702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808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76296899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18984540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24228195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1 731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18.12.2019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90691206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1 731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1 731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1 731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1 731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64182571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1 731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59138199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1 731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667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2019-12-18T16:27:52Z</dcterms:modified>
</cp:coreProperties>
</file>