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0090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2627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4950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1235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55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9939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6172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2019-12-17T15:04:46Z</dcterms:modified>
</cp:coreProperties>
</file>