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Vågå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339034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207180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746682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56647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584421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346272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966567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2019-12-18T16:27:45Z</dcterms:modified>
</cp:coreProperties>
</file>