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3102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3712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1334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7529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2180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4449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607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2019-12-17T15:04:39Z</dcterms:modified>
</cp:coreProperties>
</file>