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Skjåk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25228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7 418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7 418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65219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40603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55661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34423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7 418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7007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88430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6 653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2019-12-18T16:27:38Z</dcterms:modified>
</cp:coreProperties>
</file>