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226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488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574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9513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8348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4466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2225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2019-12-17T15:04:32Z</dcterms:modified>
</cp:coreProperties>
</file>