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Dovre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79931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25 659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27 424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24 983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1 842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29 266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577273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287283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308950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060971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29 266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3424414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0571752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18 143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357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10 765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2019-12-17T15:04:25Z</dcterms:modified>
</cp:coreProperties>
</file>