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Dovre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2610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29 266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2953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044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9577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3293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9640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7373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2019-12-18T16:27:31Z</dcterms:modified>
</cp:coreProperties>
</file>