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Gjøvik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4074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430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8815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5456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8793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2963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6098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2019-12-18T16:27:24Z</dcterms:modified>
</cp:coreProperties>
</file>