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Gjøvik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324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14744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0385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2038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0739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5093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5631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2019-12-17T15:04:18Z</dcterms:modified>
</cp:coreProperties>
</file>