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Lillehammer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8553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15433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63318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74553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0617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8152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2511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2019-12-17T15:04:11Z</dcterms:modified>
</cp:coreProperties>
</file>