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9942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4667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6128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011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1296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862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1668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2019-12-18T16:27:17Z</dcterms:modified>
</cp:coreProperties>
</file>