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Hedmark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3337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28 497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834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6842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9940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1851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38 410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7197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27 864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9965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2019-12-18T16:21:30Z</dcterms:modified>
</cp:coreProperties>
</file>