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Hedmark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872726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28 497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24 020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18 797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8 295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11 962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684211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237705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6787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45 411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76870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33 449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38 410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45 411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45 411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265146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10 071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27 864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898545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16 828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12 993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673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2019-12-17T14:51:12Z</dcterms:modified>
</cp:coreProperties>
</file>